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75" r:id="rId2"/>
  </p:sldIdLst>
  <p:sldSz cx="7775575" cy="10907713"/>
  <p:notesSz cx="6858000" cy="9144000"/>
  <p:defaultTextStyle>
    <a:defPPr>
      <a:defRPr lang="en-US"/>
    </a:defPPr>
    <a:lvl1pPr marL="0" algn="l" defTabSz="1019007" rtl="0" eaLnBrk="1" latinLnBrk="0" hangingPunct="1">
      <a:defRPr sz="2006" kern="1200">
        <a:solidFill>
          <a:schemeClr val="tx1"/>
        </a:solidFill>
        <a:latin typeface="+mn-lt"/>
        <a:ea typeface="+mn-ea"/>
        <a:cs typeface="+mn-cs"/>
      </a:defRPr>
    </a:lvl1pPr>
    <a:lvl2pPr marL="509504" algn="l" defTabSz="1019007" rtl="0" eaLnBrk="1" latinLnBrk="0" hangingPunct="1">
      <a:defRPr sz="2006" kern="1200">
        <a:solidFill>
          <a:schemeClr val="tx1"/>
        </a:solidFill>
        <a:latin typeface="+mn-lt"/>
        <a:ea typeface="+mn-ea"/>
        <a:cs typeface="+mn-cs"/>
      </a:defRPr>
    </a:lvl2pPr>
    <a:lvl3pPr marL="1019007" algn="l" defTabSz="1019007" rtl="0" eaLnBrk="1" latinLnBrk="0" hangingPunct="1">
      <a:defRPr sz="2006" kern="1200">
        <a:solidFill>
          <a:schemeClr val="tx1"/>
        </a:solidFill>
        <a:latin typeface="+mn-lt"/>
        <a:ea typeface="+mn-ea"/>
        <a:cs typeface="+mn-cs"/>
      </a:defRPr>
    </a:lvl3pPr>
    <a:lvl4pPr marL="1528511" algn="l" defTabSz="1019007" rtl="0" eaLnBrk="1" latinLnBrk="0" hangingPunct="1">
      <a:defRPr sz="2006" kern="1200">
        <a:solidFill>
          <a:schemeClr val="tx1"/>
        </a:solidFill>
        <a:latin typeface="+mn-lt"/>
        <a:ea typeface="+mn-ea"/>
        <a:cs typeface="+mn-cs"/>
      </a:defRPr>
    </a:lvl4pPr>
    <a:lvl5pPr marL="2038015" algn="l" defTabSz="1019007" rtl="0" eaLnBrk="1" latinLnBrk="0" hangingPunct="1">
      <a:defRPr sz="2006" kern="1200">
        <a:solidFill>
          <a:schemeClr val="tx1"/>
        </a:solidFill>
        <a:latin typeface="+mn-lt"/>
        <a:ea typeface="+mn-ea"/>
        <a:cs typeface="+mn-cs"/>
      </a:defRPr>
    </a:lvl5pPr>
    <a:lvl6pPr marL="2547518" algn="l" defTabSz="1019007" rtl="0" eaLnBrk="1" latinLnBrk="0" hangingPunct="1">
      <a:defRPr sz="2006" kern="1200">
        <a:solidFill>
          <a:schemeClr val="tx1"/>
        </a:solidFill>
        <a:latin typeface="+mn-lt"/>
        <a:ea typeface="+mn-ea"/>
        <a:cs typeface="+mn-cs"/>
      </a:defRPr>
    </a:lvl6pPr>
    <a:lvl7pPr marL="3057022" algn="l" defTabSz="1019007" rtl="0" eaLnBrk="1" latinLnBrk="0" hangingPunct="1">
      <a:defRPr sz="2006" kern="1200">
        <a:solidFill>
          <a:schemeClr val="tx1"/>
        </a:solidFill>
        <a:latin typeface="+mn-lt"/>
        <a:ea typeface="+mn-ea"/>
        <a:cs typeface="+mn-cs"/>
      </a:defRPr>
    </a:lvl7pPr>
    <a:lvl8pPr marL="3566526" algn="l" defTabSz="1019007" rtl="0" eaLnBrk="1" latinLnBrk="0" hangingPunct="1">
      <a:defRPr sz="2006" kern="1200">
        <a:solidFill>
          <a:schemeClr val="tx1"/>
        </a:solidFill>
        <a:latin typeface="+mn-lt"/>
        <a:ea typeface="+mn-ea"/>
        <a:cs typeface="+mn-cs"/>
      </a:defRPr>
    </a:lvl8pPr>
    <a:lvl9pPr marL="4076029" algn="l" defTabSz="1019007"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8" userDrawn="1">
          <p15:clr>
            <a:srgbClr val="A4A3A4"/>
          </p15:clr>
        </p15:guide>
        <p15:guide id="2" pos="317" userDrawn="1">
          <p15:clr>
            <a:srgbClr val="A4A3A4"/>
          </p15:clr>
        </p15:guide>
        <p15:guide id="3" pos="3832" userDrawn="1">
          <p15:clr>
            <a:srgbClr val="A4A3A4"/>
          </p15:clr>
        </p15:guide>
        <p15:guide id="4" orient="horz" pos="6271" userDrawn="1">
          <p15:clr>
            <a:srgbClr val="A4A3A4"/>
          </p15:clr>
        </p15:guide>
        <p15:guide id="5" pos="4626" userDrawn="1">
          <p15:clr>
            <a:srgbClr val="A4A3A4"/>
          </p15:clr>
        </p15:guide>
        <p15:guide id="6" pos="2449" userDrawn="1">
          <p15:clr>
            <a:srgbClr val="A4A3A4"/>
          </p15:clr>
        </p15:guide>
        <p15:guide id="7" orient="horz" pos="2937" userDrawn="1">
          <p15:clr>
            <a:srgbClr val="A4A3A4"/>
          </p15:clr>
        </p15:guide>
        <p15:guide id="8" orient="horz" pos="6496" userDrawn="1">
          <p15:clr>
            <a:srgbClr val="A4A3A4"/>
          </p15:clr>
        </p15:guide>
        <p15:guide id="9" pos="22" userDrawn="1">
          <p15:clr>
            <a:srgbClr val="A4A3A4"/>
          </p15:clr>
        </p15:guide>
        <p15:guide id="10" orient="horz" pos="1712" userDrawn="1">
          <p15:clr>
            <a:srgbClr val="A4A3A4"/>
          </p15:clr>
        </p15:guide>
        <p15:guide id="11" orient="horz" pos="2324" userDrawn="1">
          <p15:clr>
            <a:srgbClr val="A4A3A4"/>
          </p15:clr>
        </p15:guide>
        <p15:guide id="12" pos="2767" userDrawn="1">
          <p15:clr>
            <a:srgbClr val="A4A3A4"/>
          </p15:clr>
        </p15:guide>
        <p15:guide id="13" pos="703" userDrawn="1">
          <p15:clr>
            <a:srgbClr val="A4A3A4"/>
          </p15:clr>
        </p15:guide>
        <p15:guide id="14" pos="4830" userDrawn="1">
          <p15:clr>
            <a:srgbClr val="A4A3A4"/>
          </p15:clr>
        </p15:guide>
        <p15:guide id="15" orient="horz" pos="215" userDrawn="1">
          <p15:clr>
            <a:srgbClr val="A4A3A4"/>
          </p15:clr>
        </p15:guide>
        <p15:guide id="16" orient="horz" pos="66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5D1"/>
    <a:srgbClr val="2B5C22"/>
    <a:srgbClr val="812214"/>
    <a:srgbClr val="DEF3D9"/>
    <a:srgbClr val="942093"/>
    <a:srgbClr val="ECDADA"/>
    <a:srgbClr val="EBE4D2"/>
    <a:srgbClr val="EEEEEA"/>
    <a:srgbClr val="FCF8E8"/>
    <a:srgbClr val="F7F4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24BA7E-5D1D-1995-B446-E5DFD944E754}" v="20" dt="2025-01-11T14:52:16.3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132"/>
    <p:restoredTop sz="94697"/>
  </p:normalViewPr>
  <p:slideViewPr>
    <p:cSldViewPr snapToGrid="0" snapToObjects="1" showGuides="1">
      <p:cViewPr>
        <p:scale>
          <a:sx n="237" d="100"/>
          <a:sy n="237" d="100"/>
        </p:scale>
        <p:origin x="-4814" y="-8942"/>
      </p:cViewPr>
      <p:guideLst>
        <p:guide orient="horz" pos="578"/>
        <p:guide pos="317"/>
        <p:guide pos="3832"/>
        <p:guide orient="horz" pos="6271"/>
        <p:guide pos="4626"/>
        <p:guide pos="2449"/>
        <p:guide orient="horz" pos="2937"/>
        <p:guide orient="horz" pos="6496"/>
        <p:guide pos="22"/>
        <p:guide orient="horz" pos="1712"/>
        <p:guide orient="horz" pos="2324"/>
        <p:guide pos="2767"/>
        <p:guide pos="703"/>
        <p:guide pos="4830"/>
        <p:guide orient="horz" pos="215"/>
        <p:guide orient="horz" pos="6656"/>
      </p:guideLst>
    </p:cSldViewPr>
  </p:slideViewPr>
  <p:notesTextViewPr>
    <p:cViewPr>
      <p:scale>
        <a:sx n="1" d="1"/>
        <a:sy n="1" d="1"/>
      </p:scale>
      <p:origin x="0" y="0"/>
    </p:cViewPr>
  </p:notesTextViewPr>
  <p:notesViewPr>
    <p:cSldViewPr snapToGrid="0" snapToObjects="1" showGuides="1">
      <p:cViewPr varScale="1">
        <p:scale>
          <a:sx n="97" d="100"/>
          <a:sy n="97" d="100"/>
        </p:scale>
        <p:origin x="2480" y="208"/>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90A92-2A49-D14E-B316-EEF956B099F4}" type="datetimeFigureOut">
              <a:rPr lang="en-US" smtClean="0"/>
              <a:t>5/19/2025</a:t>
            </a:fld>
            <a:endParaRPr lang="en-US"/>
          </a:p>
        </p:txBody>
      </p:sp>
      <p:sp>
        <p:nvSpPr>
          <p:cNvPr id="4" name="Slide Image Placeholder 3"/>
          <p:cNvSpPr>
            <a:spLocks noGrp="1" noRot="1" noChangeAspect="1"/>
          </p:cNvSpPr>
          <p:nvPr>
            <p:ph type="sldImg" idx="2"/>
          </p:nvPr>
        </p:nvSpPr>
        <p:spPr>
          <a:xfrm>
            <a:off x="2328863" y="1143000"/>
            <a:ext cx="2200275" cy="308610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E974F8-FC44-F14A-A358-35C66D68AB9B}" type="slidenum">
              <a:rPr lang="en-US" smtClean="0"/>
              <a:t>‹#›</a:t>
            </a:fld>
            <a:endParaRPr lang="en-US"/>
          </a:p>
        </p:txBody>
      </p:sp>
    </p:spTree>
    <p:extLst>
      <p:ext uri="{BB962C8B-B14F-4D97-AF65-F5344CB8AC3E}">
        <p14:creationId xmlns:p14="http://schemas.microsoft.com/office/powerpoint/2010/main" val="2008545754"/>
      </p:ext>
    </p:extLst>
  </p:cSld>
  <p:clrMap bg1="lt1" tx1="dk1" bg2="lt2" tx2="dk2" accent1="accent1" accent2="accent2" accent3="accent3" accent4="accent4" accent5="accent5" accent6="accent6" hlink="hlink" folHlink="folHlink"/>
  <p:notesStyle>
    <a:lvl1pPr marL="0" algn="l" defTabSz="1019007" rtl="0" eaLnBrk="1" latinLnBrk="0" hangingPunct="1">
      <a:defRPr sz="1337" kern="1200">
        <a:solidFill>
          <a:schemeClr val="tx1"/>
        </a:solidFill>
        <a:latin typeface="+mn-lt"/>
        <a:ea typeface="+mn-ea"/>
        <a:cs typeface="+mn-cs"/>
      </a:defRPr>
    </a:lvl1pPr>
    <a:lvl2pPr marL="509504" algn="l" defTabSz="1019007" rtl="0" eaLnBrk="1" latinLnBrk="0" hangingPunct="1">
      <a:defRPr sz="1337" kern="1200">
        <a:solidFill>
          <a:schemeClr val="tx1"/>
        </a:solidFill>
        <a:latin typeface="+mn-lt"/>
        <a:ea typeface="+mn-ea"/>
        <a:cs typeface="+mn-cs"/>
      </a:defRPr>
    </a:lvl2pPr>
    <a:lvl3pPr marL="1019007" algn="l" defTabSz="1019007" rtl="0" eaLnBrk="1" latinLnBrk="0" hangingPunct="1">
      <a:defRPr sz="1337" kern="1200">
        <a:solidFill>
          <a:schemeClr val="tx1"/>
        </a:solidFill>
        <a:latin typeface="+mn-lt"/>
        <a:ea typeface="+mn-ea"/>
        <a:cs typeface="+mn-cs"/>
      </a:defRPr>
    </a:lvl3pPr>
    <a:lvl4pPr marL="1528511" algn="l" defTabSz="1019007" rtl="0" eaLnBrk="1" latinLnBrk="0" hangingPunct="1">
      <a:defRPr sz="1337" kern="1200">
        <a:solidFill>
          <a:schemeClr val="tx1"/>
        </a:solidFill>
        <a:latin typeface="+mn-lt"/>
        <a:ea typeface="+mn-ea"/>
        <a:cs typeface="+mn-cs"/>
      </a:defRPr>
    </a:lvl4pPr>
    <a:lvl5pPr marL="2038015" algn="l" defTabSz="1019007" rtl="0" eaLnBrk="1" latinLnBrk="0" hangingPunct="1">
      <a:defRPr sz="1337" kern="1200">
        <a:solidFill>
          <a:schemeClr val="tx1"/>
        </a:solidFill>
        <a:latin typeface="+mn-lt"/>
        <a:ea typeface="+mn-ea"/>
        <a:cs typeface="+mn-cs"/>
      </a:defRPr>
    </a:lvl5pPr>
    <a:lvl6pPr marL="2547518" algn="l" defTabSz="1019007" rtl="0" eaLnBrk="1" latinLnBrk="0" hangingPunct="1">
      <a:defRPr sz="1337" kern="1200">
        <a:solidFill>
          <a:schemeClr val="tx1"/>
        </a:solidFill>
        <a:latin typeface="+mn-lt"/>
        <a:ea typeface="+mn-ea"/>
        <a:cs typeface="+mn-cs"/>
      </a:defRPr>
    </a:lvl6pPr>
    <a:lvl7pPr marL="3057022" algn="l" defTabSz="1019007" rtl="0" eaLnBrk="1" latinLnBrk="0" hangingPunct="1">
      <a:defRPr sz="1337" kern="1200">
        <a:solidFill>
          <a:schemeClr val="tx1"/>
        </a:solidFill>
        <a:latin typeface="+mn-lt"/>
        <a:ea typeface="+mn-ea"/>
        <a:cs typeface="+mn-cs"/>
      </a:defRPr>
    </a:lvl7pPr>
    <a:lvl8pPr marL="3566526" algn="l" defTabSz="1019007" rtl="0" eaLnBrk="1" latinLnBrk="0" hangingPunct="1">
      <a:defRPr sz="1337" kern="1200">
        <a:solidFill>
          <a:schemeClr val="tx1"/>
        </a:solidFill>
        <a:latin typeface="+mn-lt"/>
        <a:ea typeface="+mn-ea"/>
        <a:cs typeface="+mn-cs"/>
      </a:defRPr>
    </a:lvl8pPr>
    <a:lvl9pPr marL="4076029" algn="l" defTabSz="1019007"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nl-NL" dirty="0"/>
          </a:p>
        </p:txBody>
      </p:sp>
      <p:sp>
        <p:nvSpPr>
          <p:cNvPr id="4" name="Slide Number Placeholder 3"/>
          <p:cNvSpPr>
            <a:spLocks noGrp="1"/>
          </p:cNvSpPr>
          <p:nvPr>
            <p:ph type="sldNum" sz="quarter" idx="10"/>
          </p:nvPr>
        </p:nvSpPr>
        <p:spPr/>
        <p:txBody>
          <a:bodyPr/>
          <a:lstStyle/>
          <a:p>
            <a:fld id="{91E974F8-FC44-F14A-A358-35C66D68AB9B}" type="slidenum">
              <a:rPr lang="en-US" smtClean="0"/>
              <a:t>1</a:t>
            </a:fld>
            <a:endParaRPr lang="en-US"/>
          </a:p>
        </p:txBody>
      </p:sp>
    </p:spTree>
    <p:extLst>
      <p:ext uri="{BB962C8B-B14F-4D97-AF65-F5344CB8AC3E}">
        <p14:creationId xmlns:p14="http://schemas.microsoft.com/office/powerpoint/2010/main" val="3997792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en-US"/>
              <a:t>Click to edit Master title style</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411F8A-4E49-1543-81E3-9B159079D7CC}"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11F8A-4E49-1543-81E3-9B159079D7CC}"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11F8A-4E49-1543-81E3-9B159079D7CC}"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11F8A-4E49-1543-81E3-9B159079D7CC}"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en-US"/>
              <a:t>Click to edit Master title style</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411F8A-4E49-1543-81E3-9B159079D7CC}"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411F8A-4E49-1543-81E3-9B159079D7CC}"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en-US"/>
              <a:t>Click to edit Master text styles</a:t>
            </a:r>
          </a:p>
        </p:txBody>
      </p:sp>
      <p:sp>
        <p:nvSpPr>
          <p:cNvPr id="4" name="Content Placeholder 3"/>
          <p:cNvSpPr>
            <a:spLocks noGrp="1"/>
          </p:cNvSpPr>
          <p:nvPr>
            <p:ph sz="half" idx="2"/>
          </p:nvPr>
        </p:nvSpPr>
        <p:spPr>
          <a:xfrm>
            <a:off x="535584" y="3984345"/>
            <a:ext cx="3289432" cy="5860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6385" y="3984345"/>
            <a:ext cx="3305632" cy="5860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411F8A-4E49-1543-81E3-9B159079D7CC}" type="datetimeFigureOut">
              <a:rPr lang="en-US" smtClean="0"/>
              <a:t>5/19/2025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411F8A-4E49-1543-81E3-9B159079D7CC}" type="datetimeFigureOut">
              <a:rPr lang="en-US" smtClean="0"/>
              <a:t>5/19/2025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CE5D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1F8A-4E49-1543-81E3-9B159079D7CC}" type="datetimeFigureOut">
              <a:rPr lang="en-US" smtClean="0"/>
              <a:t>5/19/2025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en-US"/>
              <a:t>Click to edit Master title style</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70411F8A-4E49-1543-81E3-9B159079D7CC}"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70411F8A-4E49-1543-81E3-9B159079D7CC}"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02FFE-98E0-6B48-B33C-5A62EE74B7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5D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70411F8A-4E49-1543-81E3-9B159079D7CC}" type="datetimeFigureOut">
              <a:rPr lang="en-US" smtClean="0"/>
              <a:t>5/19/2025</a:t>
            </a:fld>
            <a:endParaRPr lang="en-US"/>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5D802FFE-98E0-6B48-B33C-5A62EE74B794}" type="slidenum">
              <a:rPr lang="en-US" smtClean="0"/>
              <a:t>‹#›</a:t>
            </a:fld>
            <a:endParaRPr lang="en-US"/>
          </a:p>
        </p:txBody>
      </p:sp>
    </p:spTree>
    <p:extLst>
      <p:ext uri="{BB962C8B-B14F-4D97-AF65-F5344CB8AC3E}">
        <p14:creationId xmlns:p14="http://schemas.microsoft.com/office/powerpoint/2010/main" val="10720906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77514" rtl="0" eaLnBrk="1" latinLnBrk="0" hangingPunct="1">
        <a:lnSpc>
          <a:spcPct val="90000"/>
        </a:lnSpc>
        <a:spcBef>
          <a:spcPct val="0"/>
        </a:spcBef>
        <a:buNone/>
        <a:defRPr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514" rtl="0" eaLnBrk="1" latinLnBrk="0" hangingPunct="1">
        <a:defRPr sz="1531" kern="1200">
          <a:solidFill>
            <a:schemeClr val="tx1"/>
          </a:solidFill>
          <a:latin typeface="+mn-lt"/>
          <a:ea typeface="+mn-ea"/>
          <a:cs typeface="+mn-cs"/>
        </a:defRPr>
      </a:lvl1pPr>
      <a:lvl2pPr marL="388757" algn="l" defTabSz="777514" rtl="0" eaLnBrk="1" latinLnBrk="0" hangingPunct="1">
        <a:defRPr sz="1531" kern="1200">
          <a:solidFill>
            <a:schemeClr val="tx1"/>
          </a:solidFill>
          <a:latin typeface="+mn-lt"/>
          <a:ea typeface="+mn-ea"/>
          <a:cs typeface="+mn-cs"/>
        </a:defRPr>
      </a:lvl2pPr>
      <a:lvl3pPr marL="777514" algn="l" defTabSz="777514" rtl="0" eaLnBrk="1" latinLnBrk="0" hangingPunct="1">
        <a:defRPr sz="1531" kern="1200">
          <a:solidFill>
            <a:schemeClr val="tx1"/>
          </a:solidFill>
          <a:latin typeface="+mn-lt"/>
          <a:ea typeface="+mn-ea"/>
          <a:cs typeface="+mn-cs"/>
        </a:defRPr>
      </a:lvl3pPr>
      <a:lvl4pPr marL="1166271" algn="l" defTabSz="777514" rtl="0" eaLnBrk="1" latinLnBrk="0" hangingPunct="1">
        <a:defRPr sz="1531" kern="1200">
          <a:solidFill>
            <a:schemeClr val="tx1"/>
          </a:solidFill>
          <a:latin typeface="+mn-lt"/>
          <a:ea typeface="+mn-ea"/>
          <a:cs typeface="+mn-cs"/>
        </a:defRPr>
      </a:lvl4pPr>
      <a:lvl5pPr marL="1555029" algn="l" defTabSz="777514" rtl="0" eaLnBrk="1" latinLnBrk="0" hangingPunct="1">
        <a:defRPr sz="1531" kern="1200">
          <a:solidFill>
            <a:schemeClr val="tx1"/>
          </a:solidFill>
          <a:latin typeface="+mn-lt"/>
          <a:ea typeface="+mn-ea"/>
          <a:cs typeface="+mn-cs"/>
        </a:defRPr>
      </a:lvl5pPr>
      <a:lvl6pPr marL="1943786" algn="l" defTabSz="777514" rtl="0" eaLnBrk="1" latinLnBrk="0" hangingPunct="1">
        <a:defRPr sz="1531" kern="1200">
          <a:solidFill>
            <a:schemeClr val="tx1"/>
          </a:solidFill>
          <a:latin typeface="+mn-lt"/>
          <a:ea typeface="+mn-ea"/>
          <a:cs typeface="+mn-cs"/>
        </a:defRPr>
      </a:lvl6pPr>
      <a:lvl7pPr marL="2332543" algn="l" defTabSz="777514" rtl="0" eaLnBrk="1" latinLnBrk="0" hangingPunct="1">
        <a:defRPr sz="1531" kern="1200">
          <a:solidFill>
            <a:schemeClr val="tx1"/>
          </a:solidFill>
          <a:latin typeface="+mn-lt"/>
          <a:ea typeface="+mn-ea"/>
          <a:cs typeface="+mn-cs"/>
        </a:defRPr>
      </a:lvl7pPr>
      <a:lvl8pPr marL="2721300" algn="l" defTabSz="777514" rtl="0" eaLnBrk="1" latinLnBrk="0" hangingPunct="1">
        <a:defRPr sz="1531" kern="1200">
          <a:solidFill>
            <a:schemeClr val="tx1"/>
          </a:solidFill>
          <a:latin typeface="+mn-lt"/>
          <a:ea typeface="+mn-ea"/>
          <a:cs typeface="+mn-cs"/>
        </a:defRPr>
      </a:lvl8pPr>
      <a:lvl9pPr marL="3110057" algn="l" defTabSz="777514"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0169" y="275516"/>
            <a:ext cx="3713654" cy="460087"/>
          </a:xfrm>
          <a:prstGeom prst="rect">
            <a:avLst/>
          </a:prstGeom>
        </p:spPr>
        <p:txBody>
          <a:bodyPr>
            <a:normAutofit fontScale="97500"/>
          </a:bodyPr>
          <a:lstStyle>
            <a:lvl1pPr algn="l" defTabSz="777514" rtl="0" eaLnBrk="1" latinLnBrk="0" hangingPunct="1">
              <a:lnSpc>
                <a:spcPct val="90000"/>
              </a:lnSpc>
              <a:spcBef>
                <a:spcPct val="0"/>
              </a:spcBef>
              <a:buNone/>
              <a:defRPr sz="3741" kern="1200">
                <a:solidFill>
                  <a:schemeClr val="tx1"/>
                </a:solidFill>
                <a:latin typeface="+mj-lt"/>
                <a:ea typeface="+mj-ea"/>
                <a:cs typeface="+mj-cs"/>
              </a:defRPr>
            </a:lvl1pPr>
          </a:lstStyle>
          <a:p>
            <a:r>
              <a:rPr lang="nl-NL" sz="1400" dirty="0">
                <a:latin typeface="Baskerville Old Face" charset="0"/>
                <a:ea typeface="Baskerville Old Face" charset="0"/>
                <a:cs typeface="Baskerville Old Face" charset="0"/>
              </a:rPr>
              <a:t>CHINEES - INDISCH RESTAURANT</a:t>
            </a:r>
          </a:p>
        </p:txBody>
      </p:sp>
      <p:sp>
        <p:nvSpPr>
          <p:cNvPr id="5" name="Subtitle 2"/>
          <p:cNvSpPr txBox="1">
            <a:spLocks/>
          </p:cNvSpPr>
          <p:nvPr/>
        </p:nvSpPr>
        <p:spPr>
          <a:xfrm>
            <a:off x="2042053" y="577542"/>
            <a:ext cx="3691466" cy="1291549"/>
          </a:xfrm>
          <a:prstGeom prst="rect">
            <a:avLst/>
          </a:prstGeom>
        </p:spPr>
        <p:txBody>
          <a:bodyPr>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None/>
            </a:pPr>
            <a:r>
              <a:rPr lang="nl-NL" sz="4900" dirty="0" err="1">
                <a:solidFill>
                  <a:schemeClr val="accent6">
                    <a:lumMod val="50000"/>
                  </a:schemeClr>
                </a:solidFill>
                <a:latin typeface="Rage Italic" panose="03070502040507070304" pitchFamily="66" charset="0"/>
                <a:ea typeface="Zapfino" charset="0"/>
                <a:cs typeface="Zapfino" charset="0"/>
              </a:rPr>
              <a:t>Kota</a:t>
            </a:r>
            <a:r>
              <a:rPr lang="nl-NL" sz="4900" dirty="0">
                <a:solidFill>
                  <a:schemeClr val="accent6">
                    <a:lumMod val="50000"/>
                  </a:schemeClr>
                </a:solidFill>
                <a:latin typeface="Rage Italic" panose="03070502040507070304" pitchFamily="66" charset="0"/>
                <a:ea typeface="Zapfino" charset="0"/>
                <a:cs typeface="Zapfino" charset="0"/>
              </a:rPr>
              <a:t> Radja</a:t>
            </a:r>
          </a:p>
        </p:txBody>
      </p:sp>
      <p:sp>
        <p:nvSpPr>
          <p:cNvPr id="9" name="Rectangle 8"/>
          <p:cNvSpPr/>
          <p:nvPr/>
        </p:nvSpPr>
        <p:spPr>
          <a:xfrm>
            <a:off x="457575" y="1595450"/>
            <a:ext cx="6860424" cy="46008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latin typeface="Castellar" panose="020A0402060406010301" pitchFamily="18" charset="77"/>
                <a:ea typeface="Ayuthaya" charset="-34"/>
                <a:cs typeface="Ayuthaya" charset="-34"/>
              </a:rPr>
              <a:t>KOTA RADJA GROU CATERING SERVICE</a:t>
            </a:r>
          </a:p>
        </p:txBody>
      </p:sp>
      <p:sp>
        <p:nvSpPr>
          <p:cNvPr id="11" name="Content Placeholder 2"/>
          <p:cNvSpPr txBox="1">
            <a:spLocks/>
          </p:cNvSpPr>
          <p:nvPr/>
        </p:nvSpPr>
        <p:spPr>
          <a:xfrm>
            <a:off x="523971" y="2974197"/>
            <a:ext cx="2009278" cy="5684290"/>
          </a:xfrm>
          <a:prstGeom prst="rect">
            <a:avLst/>
          </a:prstGeom>
          <a:solidFill>
            <a:schemeClr val="accent3">
              <a:lumMod val="20000"/>
              <a:lumOff val="80000"/>
            </a:schemeClr>
          </a:solidFill>
          <a:ln w="38100">
            <a:solidFill>
              <a:schemeClr val="accent3"/>
            </a:solidFill>
            <a:prstDash val="sysDot"/>
          </a:ln>
        </p:spPr>
        <p:txBody>
          <a:bodyPr lIns="91440" tIns="45720" rIns="91440" bIns="45720" anchor="t">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nl-NL" sz="1650" b="1" dirty="0">
                <a:solidFill>
                  <a:schemeClr val="accent6">
                    <a:lumMod val="50000"/>
                  </a:schemeClr>
                </a:solidFill>
                <a:latin typeface="Ayuthaya" charset="-34"/>
                <a:ea typeface="Ayuthaya" charset="-34"/>
                <a:cs typeface="Ayuthaya" charset="-34"/>
              </a:rPr>
              <a:t>MENU A</a:t>
            </a:r>
          </a:p>
          <a:p>
            <a:pPr marL="0" indent="0">
              <a:lnSpc>
                <a:spcPct val="100000"/>
              </a:lnSpc>
              <a:buNone/>
            </a:pPr>
            <a:r>
              <a:rPr lang="nl-NL" sz="1100" dirty="0">
                <a:solidFill>
                  <a:schemeClr val="accent6">
                    <a:lumMod val="50000"/>
                  </a:schemeClr>
                </a:solidFill>
                <a:latin typeface="Rockwell" charset="0"/>
                <a:ea typeface="Rockwell" charset="0"/>
                <a:cs typeface="Rockwell" charset="0"/>
              </a:rPr>
              <a:t>Vanaf 15 personen</a:t>
            </a:r>
            <a:r>
              <a:rPr lang="nl-NL" sz="1300" dirty="0">
                <a:solidFill>
                  <a:schemeClr val="accent6">
                    <a:lumMod val="50000"/>
                  </a:schemeClr>
                </a:solidFill>
                <a:latin typeface="Rockwell" charset="0"/>
                <a:ea typeface="Rockwell" charset="0"/>
                <a:cs typeface="Rockwell" charset="0"/>
              </a:rPr>
              <a:t>	</a:t>
            </a:r>
          </a:p>
          <a:p>
            <a:pPr marL="0" indent="0">
              <a:lnSpc>
                <a:spcPct val="100000"/>
              </a:lnSpc>
              <a:spcBef>
                <a:spcPts val="0"/>
              </a:spcBef>
              <a:buNone/>
            </a:pPr>
            <a:endParaRPr lang="nl-NL" sz="1200" dirty="0">
              <a:solidFill>
                <a:schemeClr val="accent6">
                  <a:lumMod val="50000"/>
                </a:schemeClr>
              </a:solidFill>
              <a:latin typeface="Rockwell" charset="0"/>
              <a:ea typeface="Rockwell" charset="0"/>
              <a:cs typeface="Rockwell" charset="0"/>
            </a:endParaRPr>
          </a:p>
          <a:p>
            <a:pPr marL="0" indent="0">
              <a:lnSpc>
                <a:spcPct val="100000"/>
              </a:lnSpc>
              <a:spcBef>
                <a:spcPts val="250"/>
              </a:spcBef>
              <a:buNone/>
            </a:pPr>
            <a:r>
              <a:rPr lang="nl-NL" sz="1250" dirty="0">
                <a:latin typeface="Rockwell" charset="0"/>
                <a:ea typeface="Rockwell" charset="0"/>
                <a:cs typeface="Rockwell" charset="0"/>
              </a:rPr>
              <a:t>Babi Pangang</a:t>
            </a:r>
          </a:p>
          <a:p>
            <a:pPr marL="0" indent="0">
              <a:lnSpc>
                <a:spcPct val="100000"/>
              </a:lnSpc>
              <a:spcBef>
                <a:spcPts val="250"/>
              </a:spcBef>
              <a:buNone/>
            </a:pPr>
            <a:r>
              <a:rPr lang="nl-NL" sz="1250" dirty="0">
                <a:latin typeface="Rockwell" charset="0"/>
                <a:ea typeface="Rockwell" charset="0"/>
                <a:cs typeface="Rockwell" charset="0"/>
              </a:rPr>
              <a:t>Foe Yong Hai</a:t>
            </a:r>
          </a:p>
          <a:p>
            <a:pPr marL="0" indent="0">
              <a:lnSpc>
                <a:spcPct val="100000"/>
              </a:lnSpc>
              <a:spcBef>
                <a:spcPts val="250"/>
              </a:spcBef>
              <a:buNone/>
            </a:pPr>
            <a:r>
              <a:rPr lang="nl-NL" sz="1250" dirty="0">
                <a:latin typeface="Rockwell" charset="0"/>
                <a:ea typeface="Rockwell" charset="0"/>
                <a:cs typeface="Rockwell" charset="0"/>
              </a:rPr>
              <a:t>Koe Lu Kai</a:t>
            </a:r>
          </a:p>
          <a:p>
            <a:pPr marL="0" indent="0">
              <a:lnSpc>
                <a:spcPct val="100000"/>
              </a:lnSpc>
              <a:spcBef>
                <a:spcPts val="250"/>
              </a:spcBef>
              <a:buNone/>
            </a:pPr>
            <a:r>
              <a:rPr lang="nl-NL" sz="1250" dirty="0">
                <a:latin typeface="Rockwell" charset="0"/>
                <a:ea typeface="Rockwell" charset="0"/>
                <a:cs typeface="Rockwell" charset="0"/>
              </a:rPr>
              <a:t>Saté</a:t>
            </a:r>
          </a:p>
          <a:p>
            <a:pPr marL="0" indent="0">
              <a:lnSpc>
                <a:spcPct val="100000"/>
              </a:lnSpc>
              <a:spcBef>
                <a:spcPts val="250"/>
              </a:spcBef>
              <a:buNone/>
            </a:pPr>
            <a:r>
              <a:rPr lang="nl-NL" sz="1250" dirty="0">
                <a:latin typeface="Rockwell" charset="0"/>
                <a:ea typeface="Rockwell" charset="0"/>
                <a:cs typeface="Rockwell" charset="0"/>
              </a:rPr>
              <a:t>Mini loempia’s</a:t>
            </a:r>
          </a:p>
          <a:p>
            <a:pPr marL="0" indent="0">
              <a:lnSpc>
                <a:spcPct val="100000"/>
              </a:lnSpc>
              <a:spcBef>
                <a:spcPts val="250"/>
              </a:spcBef>
              <a:buNone/>
            </a:pPr>
            <a:r>
              <a:rPr lang="nl-NL" sz="1250" dirty="0">
                <a:latin typeface="Rockwell" charset="0"/>
                <a:ea typeface="Rockwell" charset="0"/>
                <a:cs typeface="Rockwell" charset="0"/>
              </a:rPr>
              <a:t>Gebakken bananen</a:t>
            </a:r>
          </a:p>
          <a:p>
            <a:pPr marL="0" indent="0">
              <a:lnSpc>
                <a:spcPct val="100000"/>
              </a:lnSpc>
              <a:spcBef>
                <a:spcPts val="250"/>
              </a:spcBef>
              <a:buNone/>
            </a:pPr>
            <a:r>
              <a:rPr lang="nl-NL" sz="1250" dirty="0">
                <a:latin typeface="Rockwell" charset="0"/>
                <a:ea typeface="Rockwell" charset="0"/>
                <a:cs typeface="Rockwell" charset="0"/>
              </a:rPr>
              <a:t>Kipfilet in div. saus</a:t>
            </a:r>
          </a:p>
          <a:p>
            <a:pPr marL="0" indent="0">
              <a:lnSpc>
                <a:spcPct val="100000"/>
              </a:lnSpc>
              <a:spcBef>
                <a:spcPts val="250"/>
              </a:spcBef>
              <a:buNone/>
            </a:pPr>
            <a:r>
              <a:rPr lang="nl-NL" sz="1250" dirty="0">
                <a:latin typeface="Rockwell" charset="0"/>
                <a:ea typeface="Rockwell" charset="0"/>
                <a:cs typeface="Rockwell" charset="0"/>
              </a:rPr>
              <a:t>Tjap Tjoy</a:t>
            </a:r>
          </a:p>
          <a:p>
            <a:pPr marL="0" indent="0">
              <a:lnSpc>
                <a:spcPct val="100000"/>
              </a:lnSpc>
              <a:spcBef>
                <a:spcPts val="250"/>
              </a:spcBef>
              <a:buNone/>
            </a:pPr>
            <a:r>
              <a:rPr lang="nl-NL" sz="1250" dirty="0" err="1">
                <a:latin typeface="Rockwell" charset="0"/>
                <a:ea typeface="Rockwell" charset="0"/>
                <a:cs typeface="Rockwell" charset="0"/>
              </a:rPr>
              <a:t>Ajap</a:t>
            </a:r>
            <a:r>
              <a:rPr lang="nl-NL" sz="1250" dirty="0">
                <a:latin typeface="Rockwell" charset="0"/>
                <a:ea typeface="Rockwell" charset="0"/>
                <a:cs typeface="Rockwell" charset="0"/>
              </a:rPr>
              <a:t> Ketjap</a:t>
            </a:r>
          </a:p>
          <a:p>
            <a:pPr marL="0" indent="0">
              <a:lnSpc>
                <a:spcPct val="100000"/>
              </a:lnSpc>
              <a:spcBef>
                <a:spcPts val="250"/>
              </a:spcBef>
              <a:buNone/>
            </a:pPr>
            <a:r>
              <a:rPr lang="nl-NL" sz="1250" dirty="0" err="1">
                <a:latin typeface="Rockwell" charset="0"/>
                <a:ea typeface="Rockwell" charset="0"/>
                <a:cs typeface="Rockwell" charset="0"/>
              </a:rPr>
              <a:t>Pangsit</a:t>
            </a:r>
            <a:r>
              <a:rPr lang="nl-NL" sz="1250" dirty="0">
                <a:latin typeface="Rockwell" charset="0"/>
                <a:ea typeface="Rockwell" charset="0"/>
                <a:cs typeface="Rockwell" charset="0"/>
              </a:rPr>
              <a:t> Goreng</a:t>
            </a:r>
          </a:p>
          <a:p>
            <a:pPr marL="0" indent="0">
              <a:lnSpc>
                <a:spcPct val="100000"/>
              </a:lnSpc>
              <a:buNone/>
            </a:pPr>
            <a:endParaRPr lang="nl-NL" sz="100" dirty="0">
              <a:solidFill>
                <a:schemeClr val="accent6">
                  <a:lumMod val="50000"/>
                </a:schemeClr>
              </a:solidFill>
              <a:latin typeface="Rockwell" charset="0"/>
              <a:ea typeface="Rockwell" charset="0"/>
              <a:cs typeface="Rockwell" charset="0"/>
            </a:endParaRPr>
          </a:p>
          <a:p>
            <a:pPr marL="0" indent="0">
              <a:lnSpc>
                <a:spcPct val="100000"/>
              </a:lnSpc>
              <a:buNone/>
            </a:pPr>
            <a:r>
              <a:rPr lang="nl-NL" sz="1200" b="1" dirty="0">
                <a:solidFill>
                  <a:schemeClr val="accent6">
                    <a:lumMod val="50000"/>
                  </a:schemeClr>
                </a:solidFill>
                <a:latin typeface="Ayuthaya" charset="-34"/>
                <a:ea typeface="Ayuthaya" charset="-34"/>
                <a:cs typeface="Ayuthaya"/>
              </a:rPr>
              <a:t>€ 17,50 p.p.</a:t>
            </a:r>
            <a:endParaRPr lang="nl-NL" sz="1200" dirty="0">
              <a:solidFill>
                <a:schemeClr val="accent6">
                  <a:lumMod val="50000"/>
                </a:schemeClr>
              </a:solidFill>
              <a:latin typeface="Rockwell" charset="0"/>
              <a:ea typeface="Rockwell" charset="0"/>
              <a:cs typeface="Ayuthaya"/>
            </a:endParaRPr>
          </a:p>
          <a:p>
            <a:pPr marL="0" indent="0">
              <a:lnSpc>
                <a:spcPct val="100000"/>
              </a:lnSpc>
              <a:buNone/>
            </a:pPr>
            <a:r>
              <a:rPr lang="nl-NL" sz="1100" dirty="0">
                <a:latin typeface="Rockwell" charset="0"/>
                <a:ea typeface="Rockwell" charset="0"/>
                <a:cs typeface="Rockwell" charset="0"/>
              </a:rPr>
              <a:t>Inclusief rechauds, borden en bestek</a:t>
            </a:r>
          </a:p>
          <a:p>
            <a:pPr marL="0" indent="0">
              <a:lnSpc>
                <a:spcPct val="100000"/>
              </a:lnSpc>
              <a:buNone/>
            </a:pPr>
            <a:endParaRPr lang="nl-NL" sz="1200" b="1" dirty="0">
              <a:solidFill>
                <a:schemeClr val="accent6">
                  <a:lumMod val="50000"/>
                </a:schemeClr>
              </a:solidFill>
              <a:latin typeface="Ayuthaya" charset="-34"/>
              <a:ea typeface="Ayuthaya" charset="-34"/>
              <a:cs typeface="Ayuthaya" charset="-34"/>
            </a:endParaRPr>
          </a:p>
          <a:p>
            <a:pPr marL="0" indent="0">
              <a:lnSpc>
                <a:spcPct val="100000"/>
              </a:lnSpc>
              <a:buNone/>
            </a:pPr>
            <a:endParaRPr lang="nl-NL" sz="1300" dirty="0">
              <a:solidFill>
                <a:schemeClr val="accent6">
                  <a:lumMod val="50000"/>
                </a:schemeClr>
              </a:solidFill>
              <a:latin typeface="Rockwell" charset="0"/>
              <a:ea typeface="Rockwell" charset="0"/>
              <a:cs typeface="Rockwell" charset="0"/>
            </a:endParaRPr>
          </a:p>
        </p:txBody>
      </p:sp>
      <p:sp>
        <p:nvSpPr>
          <p:cNvPr id="12" name="TextBox 11"/>
          <p:cNvSpPr txBox="1"/>
          <p:nvPr/>
        </p:nvSpPr>
        <p:spPr>
          <a:xfrm>
            <a:off x="457575" y="2047575"/>
            <a:ext cx="6860423" cy="892552"/>
          </a:xfrm>
          <a:prstGeom prst="rect">
            <a:avLst/>
          </a:prstGeom>
          <a:noFill/>
        </p:spPr>
        <p:txBody>
          <a:bodyPr wrap="square" rtlCol="0">
            <a:spAutoFit/>
          </a:bodyPr>
          <a:lstStyle/>
          <a:p>
            <a:r>
              <a:rPr lang="nl-NL" sz="1300" dirty="0">
                <a:latin typeface="Rockwell" charset="0"/>
                <a:ea typeface="Rockwell" charset="0"/>
                <a:cs typeface="Rockwell" charset="0"/>
              </a:rPr>
              <a:t>Heeft u thuis iets te vieren, of wilt u op eigen gekozen locatie genieten van onze gerechten? Wij kunnen met onze catering service voor u een buffet op locatie verzorgen. Hieronder 3 cateringmenu’s. Alle menu’s zijn inclusief nasi, bami of witte rijst en kroepoek.</a:t>
            </a:r>
          </a:p>
        </p:txBody>
      </p:sp>
      <p:sp>
        <p:nvSpPr>
          <p:cNvPr id="10" name="Content Placeholder 2"/>
          <p:cNvSpPr txBox="1">
            <a:spLocks/>
          </p:cNvSpPr>
          <p:nvPr/>
        </p:nvSpPr>
        <p:spPr>
          <a:xfrm>
            <a:off x="2908181" y="2974195"/>
            <a:ext cx="2009278" cy="5684291"/>
          </a:xfrm>
          <a:prstGeom prst="rect">
            <a:avLst/>
          </a:prstGeom>
          <a:solidFill>
            <a:schemeClr val="accent3">
              <a:lumMod val="20000"/>
              <a:lumOff val="80000"/>
            </a:schemeClr>
          </a:solidFill>
          <a:ln w="38100">
            <a:solidFill>
              <a:schemeClr val="accent3"/>
            </a:solidFill>
            <a:prstDash val="sysDot"/>
          </a:ln>
        </p:spPr>
        <p:txBody>
          <a:bodyPr lIns="91440" tIns="45720" rIns="91440" bIns="45720" anchor="t">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nl-NL" sz="1650" b="1" dirty="0">
                <a:solidFill>
                  <a:schemeClr val="accent6">
                    <a:lumMod val="50000"/>
                  </a:schemeClr>
                </a:solidFill>
                <a:latin typeface="Ayuthaya" charset="-34"/>
                <a:ea typeface="Ayuthaya" charset="-34"/>
                <a:cs typeface="Ayuthaya" charset="-34"/>
              </a:rPr>
              <a:t>MENU B*</a:t>
            </a:r>
          </a:p>
          <a:p>
            <a:pPr marL="0" indent="0">
              <a:lnSpc>
                <a:spcPct val="100000"/>
              </a:lnSpc>
              <a:buNone/>
            </a:pPr>
            <a:r>
              <a:rPr lang="nl-NL" sz="1100" dirty="0">
                <a:solidFill>
                  <a:schemeClr val="accent6">
                    <a:lumMod val="50000"/>
                  </a:schemeClr>
                </a:solidFill>
                <a:latin typeface="Rockwell" charset="0"/>
                <a:ea typeface="Rockwell" charset="0"/>
                <a:cs typeface="Rockwell" charset="0"/>
              </a:rPr>
              <a:t>Vanaf 20 personen</a:t>
            </a:r>
            <a:r>
              <a:rPr lang="nl-NL" sz="1300" dirty="0">
                <a:solidFill>
                  <a:schemeClr val="accent6">
                    <a:lumMod val="50000"/>
                  </a:schemeClr>
                </a:solidFill>
                <a:latin typeface="Rockwell" charset="0"/>
                <a:ea typeface="Rockwell" charset="0"/>
                <a:cs typeface="Rockwell" charset="0"/>
              </a:rPr>
              <a:t>	</a:t>
            </a:r>
          </a:p>
          <a:p>
            <a:pPr marL="0" indent="0">
              <a:lnSpc>
                <a:spcPct val="100000"/>
              </a:lnSpc>
              <a:spcBef>
                <a:spcPts val="250"/>
              </a:spcBef>
              <a:buNone/>
            </a:pPr>
            <a:endParaRPr lang="nl-NL" sz="1200" dirty="0">
              <a:solidFill>
                <a:schemeClr val="accent6">
                  <a:lumMod val="50000"/>
                </a:schemeClr>
              </a:solidFill>
              <a:latin typeface="Rockwell" charset="0"/>
              <a:ea typeface="Rockwell" charset="0"/>
              <a:cs typeface="Rockwell" charset="0"/>
            </a:endParaRPr>
          </a:p>
          <a:p>
            <a:pPr marL="0" indent="0">
              <a:lnSpc>
                <a:spcPct val="100000"/>
              </a:lnSpc>
              <a:spcBef>
                <a:spcPts val="250"/>
              </a:spcBef>
              <a:buNone/>
            </a:pPr>
            <a:r>
              <a:rPr lang="nl-NL" sz="1250" dirty="0">
                <a:latin typeface="Rockwell" charset="0"/>
                <a:ea typeface="Rockwell" charset="0"/>
                <a:cs typeface="Rockwell" charset="0"/>
              </a:rPr>
              <a:t>Babi Pangang</a:t>
            </a:r>
          </a:p>
          <a:p>
            <a:pPr marL="0" indent="0">
              <a:lnSpc>
                <a:spcPct val="100000"/>
              </a:lnSpc>
              <a:spcBef>
                <a:spcPts val="250"/>
              </a:spcBef>
              <a:buNone/>
            </a:pPr>
            <a:r>
              <a:rPr lang="nl-NL" sz="1250" dirty="0">
                <a:latin typeface="Rockwell" charset="0"/>
                <a:ea typeface="Rockwell" charset="0"/>
                <a:cs typeface="Rockwell" charset="0"/>
              </a:rPr>
              <a:t>Tjap Tjoy</a:t>
            </a:r>
          </a:p>
          <a:p>
            <a:pPr marL="0" indent="0">
              <a:lnSpc>
                <a:spcPct val="100000"/>
              </a:lnSpc>
              <a:spcBef>
                <a:spcPts val="250"/>
              </a:spcBef>
              <a:buNone/>
            </a:pPr>
            <a:r>
              <a:rPr lang="nl-NL" sz="1250" dirty="0">
                <a:latin typeface="Rockwell" charset="0"/>
                <a:ea typeface="Rockwell" charset="0"/>
                <a:cs typeface="Rockwell" charset="0"/>
              </a:rPr>
              <a:t>Saté</a:t>
            </a:r>
          </a:p>
          <a:p>
            <a:pPr marL="0" indent="0">
              <a:lnSpc>
                <a:spcPct val="100000"/>
              </a:lnSpc>
              <a:spcBef>
                <a:spcPts val="250"/>
              </a:spcBef>
              <a:buNone/>
            </a:pPr>
            <a:r>
              <a:rPr lang="nl-NL" sz="1250" dirty="0">
                <a:latin typeface="Rockwell" charset="0"/>
                <a:ea typeface="Rockwell" charset="0"/>
                <a:cs typeface="Rockwell" charset="0"/>
              </a:rPr>
              <a:t>Mini loempia’s</a:t>
            </a:r>
          </a:p>
          <a:p>
            <a:pPr marL="0" indent="0">
              <a:lnSpc>
                <a:spcPct val="100000"/>
              </a:lnSpc>
              <a:spcBef>
                <a:spcPts val="250"/>
              </a:spcBef>
              <a:buNone/>
            </a:pPr>
            <a:r>
              <a:rPr lang="nl-NL" sz="1250" dirty="0">
                <a:latin typeface="Rockwell" charset="0"/>
                <a:ea typeface="Rockwell" charset="0"/>
                <a:cs typeface="Rockwell" charset="0"/>
              </a:rPr>
              <a:t>Gebakken bananen</a:t>
            </a:r>
          </a:p>
          <a:p>
            <a:pPr marL="0" indent="0">
              <a:lnSpc>
                <a:spcPct val="100000"/>
              </a:lnSpc>
              <a:spcBef>
                <a:spcPts val="250"/>
              </a:spcBef>
              <a:buNone/>
            </a:pPr>
            <a:r>
              <a:rPr lang="nl-NL" sz="1250" dirty="0">
                <a:latin typeface="Rockwell" charset="0"/>
                <a:ea typeface="Rockwell" charset="0"/>
                <a:cs typeface="Rockwell" charset="0"/>
              </a:rPr>
              <a:t>Kipfilet in div. saus</a:t>
            </a:r>
          </a:p>
          <a:p>
            <a:pPr marL="0" indent="0">
              <a:lnSpc>
                <a:spcPct val="100000"/>
              </a:lnSpc>
              <a:spcBef>
                <a:spcPts val="250"/>
              </a:spcBef>
              <a:buNone/>
            </a:pPr>
            <a:r>
              <a:rPr lang="nl-NL" sz="1250" dirty="0">
                <a:latin typeface="Rockwell" charset="0"/>
                <a:ea typeface="Rockwell" charset="0"/>
                <a:cs typeface="Rockwell" charset="0"/>
              </a:rPr>
              <a:t>Varkenshaas in div. saus</a:t>
            </a:r>
          </a:p>
          <a:p>
            <a:pPr marL="0" indent="0">
              <a:lnSpc>
                <a:spcPct val="100000"/>
              </a:lnSpc>
              <a:spcBef>
                <a:spcPts val="250"/>
              </a:spcBef>
              <a:buNone/>
            </a:pPr>
            <a:r>
              <a:rPr lang="nl-NL" sz="1250" dirty="0">
                <a:latin typeface="Rockwell" charset="0"/>
                <a:ea typeface="Rockwell" charset="0"/>
                <a:cs typeface="Rockwell" charset="0"/>
              </a:rPr>
              <a:t>Geroosterde spek</a:t>
            </a:r>
          </a:p>
          <a:p>
            <a:pPr marL="0" indent="0">
              <a:lnSpc>
                <a:spcPct val="100000"/>
              </a:lnSpc>
              <a:spcBef>
                <a:spcPts val="250"/>
              </a:spcBef>
              <a:buNone/>
            </a:pPr>
            <a:r>
              <a:rPr lang="nl-NL" sz="1250" dirty="0">
                <a:latin typeface="Rockwell" charset="0"/>
                <a:ea typeface="Rockwell" charset="0"/>
                <a:cs typeface="Rockwell" charset="0"/>
              </a:rPr>
              <a:t>Cha Sieuw</a:t>
            </a:r>
          </a:p>
          <a:p>
            <a:pPr marL="0" indent="0">
              <a:lnSpc>
                <a:spcPct val="100000"/>
              </a:lnSpc>
              <a:spcBef>
                <a:spcPts val="250"/>
              </a:spcBef>
              <a:buNone/>
            </a:pPr>
            <a:r>
              <a:rPr lang="nl-NL" sz="1250" dirty="0">
                <a:latin typeface="Rockwell" charset="0"/>
                <a:ea typeface="Rockwell" charset="0"/>
                <a:cs typeface="Rockwell" charset="0"/>
              </a:rPr>
              <a:t>Ajam Ketjap</a:t>
            </a:r>
          </a:p>
          <a:p>
            <a:pPr marL="0" indent="0">
              <a:lnSpc>
                <a:spcPct val="100000"/>
              </a:lnSpc>
              <a:spcBef>
                <a:spcPts val="250"/>
              </a:spcBef>
              <a:buNone/>
            </a:pPr>
            <a:r>
              <a:rPr lang="nl-NL" sz="1250" dirty="0" err="1">
                <a:latin typeface="Rockwell" charset="0"/>
                <a:ea typeface="Rockwell" charset="0"/>
                <a:cs typeface="Rockwell" charset="0"/>
              </a:rPr>
              <a:t>Pangsit</a:t>
            </a:r>
            <a:r>
              <a:rPr lang="nl-NL" sz="1250" dirty="0">
                <a:latin typeface="Rockwell" charset="0"/>
                <a:ea typeface="Rockwell" charset="0"/>
                <a:cs typeface="Rockwell" charset="0"/>
              </a:rPr>
              <a:t> Goreng</a:t>
            </a:r>
          </a:p>
          <a:p>
            <a:pPr marL="0" indent="0">
              <a:lnSpc>
                <a:spcPct val="100000"/>
              </a:lnSpc>
              <a:spcBef>
                <a:spcPts val="250"/>
              </a:spcBef>
              <a:buNone/>
            </a:pPr>
            <a:r>
              <a:rPr lang="nl-NL" sz="1250" dirty="0">
                <a:latin typeface="Rockwell" charset="0"/>
                <a:ea typeface="Rockwell" charset="0"/>
                <a:cs typeface="Rockwell" charset="0"/>
              </a:rPr>
              <a:t>Daging Roedjak</a:t>
            </a:r>
          </a:p>
          <a:p>
            <a:pPr marL="0" indent="0">
              <a:lnSpc>
                <a:spcPct val="100000"/>
              </a:lnSpc>
              <a:spcBef>
                <a:spcPts val="250"/>
              </a:spcBef>
              <a:buNone/>
            </a:pPr>
            <a:r>
              <a:rPr lang="nl-NL" sz="1250" dirty="0">
                <a:latin typeface="Rockwell" charset="0"/>
                <a:ea typeface="Rockwell" charset="0"/>
                <a:cs typeface="Rockwell" charset="0"/>
              </a:rPr>
              <a:t>Koe Lu Kai</a:t>
            </a:r>
          </a:p>
          <a:p>
            <a:pPr marL="0" indent="0">
              <a:lnSpc>
                <a:spcPct val="100000"/>
              </a:lnSpc>
              <a:spcBef>
                <a:spcPts val="250"/>
              </a:spcBef>
              <a:buNone/>
            </a:pPr>
            <a:r>
              <a:rPr lang="nl-NL" sz="1250" dirty="0">
                <a:latin typeface="Rockwell" charset="0"/>
                <a:ea typeface="Rockwell" charset="0"/>
                <a:cs typeface="Rockwell" charset="0"/>
              </a:rPr>
              <a:t>Shanghai Yuk</a:t>
            </a:r>
          </a:p>
          <a:p>
            <a:pPr marL="0" indent="0">
              <a:lnSpc>
                <a:spcPct val="100000"/>
              </a:lnSpc>
              <a:spcBef>
                <a:spcPts val="250"/>
              </a:spcBef>
              <a:buNone/>
            </a:pPr>
            <a:r>
              <a:rPr lang="nl-NL" sz="1250" dirty="0" err="1">
                <a:latin typeface="Rockwell"/>
                <a:ea typeface="Rockwell" charset="0"/>
                <a:cs typeface="Rockwell" charset="0"/>
              </a:rPr>
              <a:t>Foe</a:t>
            </a:r>
            <a:r>
              <a:rPr lang="nl-NL" sz="1250" dirty="0">
                <a:latin typeface="Rockwell"/>
                <a:ea typeface="Rockwell" charset="0"/>
                <a:cs typeface="Rockwell" charset="0"/>
              </a:rPr>
              <a:t> </a:t>
            </a:r>
            <a:r>
              <a:rPr lang="nl-NL" sz="1250" dirty="0" err="1">
                <a:latin typeface="Rockwell"/>
                <a:ea typeface="Rockwell" charset="0"/>
                <a:cs typeface="Rockwell" charset="0"/>
              </a:rPr>
              <a:t>Yong</a:t>
            </a:r>
            <a:r>
              <a:rPr lang="nl-NL" sz="1250" dirty="0">
                <a:latin typeface="Rockwell"/>
                <a:ea typeface="Rockwell" charset="0"/>
                <a:cs typeface="Rockwell" charset="0"/>
              </a:rPr>
              <a:t> Hai</a:t>
            </a:r>
          </a:p>
          <a:p>
            <a:pPr marL="0" indent="0">
              <a:lnSpc>
                <a:spcPct val="100000"/>
              </a:lnSpc>
              <a:spcBef>
                <a:spcPts val="250"/>
              </a:spcBef>
              <a:buNone/>
            </a:pPr>
            <a:endParaRPr lang="nl-NL" sz="100" dirty="0">
              <a:solidFill>
                <a:schemeClr val="accent6">
                  <a:lumMod val="50000"/>
                </a:schemeClr>
              </a:solidFill>
              <a:latin typeface="Rockwell" charset="0"/>
              <a:ea typeface="Rockwell" charset="0"/>
              <a:cs typeface="Rockwell" charset="0"/>
            </a:endParaRPr>
          </a:p>
          <a:p>
            <a:pPr marL="0" indent="0">
              <a:lnSpc>
                <a:spcPct val="100000"/>
              </a:lnSpc>
              <a:buNone/>
            </a:pPr>
            <a:r>
              <a:rPr lang="nl-NL" sz="1200" b="1" dirty="0">
                <a:solidFill>
                  <a:schemeClr val="accent6">
                    <a:lumMod val="50000"/>
                  </a:schemeClr>
                </a:solidFill>
                <a:latin typeface="Ayuthaya" charset="-34"/>
                <a:ea typeface="Ayuthaya" charset="-34"/>
                <a:cs typeface="Ayuthaya"/>
              </a:rPr>
              <a:t>€ 18,00 p.p.</a:t>
            </a:r>
            <a:endParaRPr lang="nl-NL" sz="1200" dirty="0">
              <a:solidFill>
                <a:schemeClr val="accent6">
                  <a:lumMod val="50000"/>
                </a:schemeClr>
              </a:solidFill>
              <a:latin typeface="Rockwell" charset="0"/>
              <a:ea typeface="Rockwell" charset="0"/>
              <a:cs typeface="Ayuthaya"/>
            </a:endParaRPr>
          </a:p>
          <a:p>
            <a:pPr marL="0" indent="0">
              <a:lnSpc>
                <a:spcPct val="100000"/>
              </a:lnSpc>
              <a:buNone/>
            </a:pPr>
            <a:r>
              <a:rPr lang="nl-NL" sz="1100" dirty="0">
                <a:latin typeface="Rockwell" charset="0"/>
                <a:ea typeface="Rockwell" charset="0"/>
                <a:cs typeface="Rockwell" charset="0"/>
              </a:rPr>
              <a:t>Inclusief rechauds, borden en bestek</a:t>
            </a:r>
          </a:p>
          <a:p>
            <a:pPr marL="0" indent="0">
              <a:lnSpc>
                <a:spcPct val="100000"/>
              </a:lnSpc>
              <a:buNone/>
            </a:pPr>
            <a:endParaRPr lang="nl-NL" sz="1200" dirty="0">
              <a:solidFill>
                <a:schemeClr val="accent6">
                  <a:lumMod val="50000"/>
                </a:schemeClr>
              </a:solidFill>
              <a:latin typeface="Rockwell" charset="0"/>
              <a:ea typeface="Rockwell" charset="0"/>
              <a:cs typeface="Rockwell" charset="0"/>
            </a:endParaRPr>
          </a:p>
          <a:p>
            <a:pPr marL="0" indent="0">
              <a:lnSpc>
                <a:spcPct val="100000"/>
              </a:lnSpc>
              <a:buNone/>
            </a:pPr>
            <a:endParaRPr lang="nl-NL" sz="1300" dirty="0">
              <a:solidFill>
                <a:schemeClr val="accent6">
                  <a:lumMod val="50000"/>
                </a:schemeClr>
              </a:solidFill>
              <a:latin typeface="Rockwell" charset="0"/>
              <a:ea typeface="Rockwell" charset="0"/>
              <a:cs typeface="Rockwell" charset="0"/>
            </a:endParaRPr>
          </a:p>
        </p:txBody>
      </p:sp>
      <p:sp>
        <p:nvSpPr>
          <p:cNvPr id="16" name="Content Placeholder 2"/>
          <p:cNvSpPr txBox="1">
            <a:spLocks/>
          </p:cNvSpPr>
          <p:nvPr/>
        </p:nvSpPr>
        <p:spPr>
          <a:xfrm>
            <a:off x="5308722" y="2974196"/>
            <a:ext cx="2009278" cy="5684292"/>
          </a:xfrm>
          <a:prstGeom prst="rect">
            <a:avLst/>
          </a:prstGeom>
          <a:solidFill>
            <a:schemeClr val="accent3">
              <a:lumMod val="20000"/>
              <a:lumOff val="80000"/>
            </a:schemeClr>
          </a:solidFill>
          <a:ln w="38100">
            <a:solidFill>
              <a:schemeClr val="accent3"/>
            </a:solidFill>
            <a:prstDash val="sysDot"/>
          </a:ln>
        </p:spPr>
        <p:txBody>
          <a:bodyPr lIns="91440" tIns="45720" rIns="91440" bIns="45720" anchor="t">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nl-NL" sz="1650" b="1" dirty="0">
                <a:solidFill>
                  <a:schemeClr val="accent6">
                    <a:lumMod val="50000"/>
                  </a:schemeClr>
                </a:solidFill>
                <a:latin typeface="Ayuthaya" charset="-34"/>
                <a:ea typeface="Ayuthaya" charset="-34"/>
                <a:cs typeface="Ayuthaya" charset="-34"/>
              </a:rPr>
              <a:t>MENU C*</a:t>
            </a:r>
          </a:p>
          <a:p>
            <a:pPr marL="0" indent="0">
              <a:lnSpc>
                <a:spcPct val="100000"/>
              </a:lnSpc>
              <a:buFont typeface="Arial" panose="020B0604020202020204" pitchFamily="34" charset="0"/>
              <a:buNone/>
            </a:pPr>
            <a:r>
              <a:rPr lang="nl-NL" sz="1100" dirty="0">
                <a:solidFill>
                  <a:schemeClr val="accent6">
                    <a:lumMod val="50000"/>
                  </a:schemeClr>
                </a:solidFill>
                <a:latin typeface="Rockwell" charset="0"/>
                <a:ea typeface="Rockwell" charset="0"/>
                <a:cs typeface="Rockwell" charset="0"/>
              </a:rPr>
              <a:t>Vanaf 20 personen</a:t>
            </a:r>
            <a:r>
              <a:rPr lang="nl-NL" sz="1300" dirty="0">
                <a:solidFill>
                  <a:schemeClr val="accent6">
                    <a:lumMod val="50000"/>
                  </a:schemeClr>
                </a:solidFill>
                <a:latin typeface="Rockwell" charset="0"/>
                <a:ea typeface="Rockwell" charset="0"/>
                <a:cs typeface="Rockwell" charset="0"/>
              </a:rPr>
              <a:t>	</a:t>
            </a:r>
          </a:p>
          <a:p>
            <a:pPr marL="0" indent="0">
              <a:lnSpc>
                <a:spcPct val="100000"/>
              </a:lnSpc>
              <a:spcBef>
                <a:spcPts val="250"/>
              </a:spcBef>
              <a:buNone/>
            </a:pPr>
            <a:endParaRPr lang="nl-NL" sz="1200" dirty="0">
              <a:solidFill>
                <a:schemeClr val="accent6">
                  <a:lumMod val="50000"/>
                </a:schemeClr>
              </a:solidFill>
              <a:latin typeface="Rockwell" charset="0"/>
              <a:ea typeface="Rockwell" charset="0"/>
              <a:cs typeface="Rockwell" charset="0"/>
            </a:endParaRPr>
          </a:p>
          <a:p>
            <a:pPr marL="0" indent="0">
              <a:lnSpc>
                <a:spcPct val="100000"/>
              </a:lnSpc>
              <a:spcBef>
                <a:spcPts val="250"/>
              </a:spcBef>
              <a:buNone/>
            </a:pPr>
            <a:r>
              <a:rPr lang="nl-NL" sz="1250" dirty="0">
                <a:latin typeface="Rockwell" charset="0"/>
                <a:ea typeface="Rockwell" charset="0"/>
                <a:cs typeface="Rockwell" charset="0"/>
              </a:rPr>
              <a:t>Babi Pangang</a:t>
            </a:r>
          </a:p>
          <a:p>
            <a:pPr marL="0" indent="0">
              <a:lnSpc>
                <a:spcPct val="100000"/>
              </a:lnSpc>
              <a:spcBef>
                <a:spcPts val="250"/>
              </a:spcBef>
              <a:buNone/>
            </a:pPr>
            <a:r>
              <a:rPr lang="nl-NL" sz="1250" dirty="0">
                <a:latin typeface="Rockwell" charset="0"/>
                <a:ea typeface="Rockwell" charset="0"/>
                <a:cs typeface="Rockwell" charset="0"/>
              </a:rPr>
              <a:t>Saté</a:t>
            </a:r>
          </a:p>
          <a:p>
            <a:pPr marL="0" indent="0">
              <a:lnSpc>
                <a:spcPct val="100000"/>
              </a:lnSpc>
              <a:spcBef>
                <a:spcPts val="250"/>
              </a:spcBef>
              <a:buNone/>
            </a:pPr>
            <a:r>
              <a:rPr lang="nl-NL" sz="1250" dirty="0">
                <a:latin typeface="Rockwell" charset="0"/>
                <a:ea typeface="Rockwell" charset="0"/>
                <a:cs typeface="Rockwell" charset="0"/>
              </a:rPr>
              <a:t>Kipfilet in div. saus</a:t>
            </a:r>
          </a:p>
          <a:p>
            <a:pPr marL="0" indent="0">
              <a:lnSpc>
                <a:spcPct val="100000"/>
              </a:lnSpc>
              <a:spcBef>
                <a:spcPts val="250"/>
              </a:spcBef>
              <a:buNone/>
            </a:pPr>
            <a:r>
              <a:rPr lang="nl-NL" sz="1250" dirty="0">
                <a:latin typeface="Rockwell" charset="0"/>
                <a:ea typeface="Rockwell" charset="0"/>
                <a:cs typeface="Rockwell" charset="0"/>
              </a:rPr>
              <a:t>Varkenshaas in div. saus</a:t>
            </a:r>
          </a:p>
          <a:p>
            <a:pPr marL="0" indent="0">
              <a:lnSpc>
                <a:spcPct val="100000"/>
              </a:lnSpc>
              <a:spcBef>
                <a:spcPts val="250"/>
              </a:spcBef>
              <a:buNone/>
            </a:pPr>
            <a:r>
              <a:rPr lang="nl-NL" sz="1250" dirty="0">
                <a:latin typeface="Rockwell" charset="0"/>
                <a:ea typeface="Rockwell" charset="0"/>
                <a:cs typeface="Rockwell" charset="0"/>
              </a:rPr>
              <a:t>Ossenhaas in div. saus</a:t>
            </a:r>
          </a:p>
          <a:p>
            <a:pPr marL="0" indent="0">
              <a:lnSpc>
                <a:spcPct val="100000"/>
              </a:lnSpc>
              <a:spcBef>
                <a:spcPts val="250"/>
              </a:spcBef>
              <a:buNone/>
            </a:pPr>
            <a:r>
              <a:rPr lang="nl-NL" sz="1250" dirty="0">
                <a:latin typeface="Rockwell" charset="0"/>
                <a:ea typeface="Rockwell" charset="0"/>
                <a:cs typeface="Rockwell" charset="0"/>
              </a:rPr>
              <a:t>Geroosterde spek</a:t>
            </a:r>
          </a:p>
          <a:p>
            <a:pPr marL="0" indent="0">
              <a:lnSpc>
                <a:spcPct val="100000"/>
              </a:lnSpc>
              <a:spcBef>
                <a:spcPts val="250"/>
              </a:spcBef>
              <a:buNone/>
            </a:pPr>
            <a:r>
              <a:rPr lang="nl-NL" sz="1250" dirty="0" err="1">
                <a:latin typeface="Rockwell" charset="0"/>
                <a:ea typeface="Rockwell" charset="0"/>
                <a:cs typeface="Rockwell" charset="0"/>
              </a:rPr>
              <a:t>Cha</a:t>
            </a:r>
            <a:r>
              <a:rPr lang="nl-NL" sz="1250" dirty="0">
                <a:latin typeface="Rockwell" charset="0"/>
                <a:ea typeface="Rockwell" charset="0"/>
                <a:cs typeface="Rockwell" charset="0"/>
              </a:rPr>
              <a:t> </a:t>
            </a:r>
            <a:r>
              <a:rPr lang="nl-NL" sz="1250" dirty="0" err="1">
                <a:latin typeface="Rockwell" charset="0"/>
                <a:ea typeface="Rockwell" charset="0"/>
                <a:cs typeface="Rockwell" charset="0"/>
              </a:rPr>
              <a:t>Sieuw</a:t>
            </a:r>
            <a:endParaRPr lang="nl-NL" sz="1250" dirty="0">
              <a:latin typeface="Rockwell" charset="0"/>
              <a:ea typeface="Rockwell" charset="0"/>
              <a:cs typeface="Rockwell" charset="0"/>
            </a:endParaRPr>
          </a:p>
          <a:p>
            <a:pPr marL="0" indent="0">
              <a:lnSpc>
                <a:spcPct val="100000"/>
              </a:lnSpc>
              <a:spcBef>
                <a:spcPts val="250"/>
              </a:spcBef>
              <a:buNone/>
            </a:pPr>
            <a:r>
              <a:rPr lang="nl-NL" sz="1250" dirty="0">
                <a:latin typeface="Rockwell" charset="0"/>
                <a:ea typeface="Rockwell" charset="0"/>
                <a:cs typeface="Rockwell" charset="0"/>
              </a:rPr>
              <a:t>Ajam Ketjap</a:t>
            </a:r>
          </a:p>
          <a:p>
            <a:pPr marL="0" indent="0">
              <a:lnSpc>
                <a:spcPct val="100000"/>
              </a:lnSpc>
              <a:spcBef>
                <a:spcPts val="250"/>
              </a:spcBef>
              <a:buNone/>
            </a:pPr>
            <a:r>
              <a:rPr lang="nl-NL" sz="1250" dirty="0" err="1">
                <a:latin typeface="Rockwell" charset="0"/>
                <a:ea typeface="Rockwell" charset="0"/>
                <a:cs typeface="Rockwell" charset="0"/>
              </a:rPr>
              <a:t>Pangsit</a:t>
            </a:r>
            <a:r>
              <a:rPr lang="nl-NL" sz="1250" dirty="0">
                <a:latin typeface="Rockwell" charset="0"/>
                <a:ea typeface="Rockwell" charset="0"/>
                <a:cs typeface="Rockwell" charset="0"/>
              </a:rPr>
              <a:t> Goreng</a:t>
            </a:r>
          </a:p>
          <a:p>
            <a:pPr marL="0" indent="0">
              <a:lnSpc>
                <a:spcPct val="100000"/>
              </a:lnSpc>
              <a:spcBef>
                <a:spcPts val="250"/>
              </a:spcBef>
              <a:buNone/>
            </a:pPr>
            <a:r>
              <a:rPr lang="nl-NL" sz="1250" dirty="0">
                <a:latin typeface="Rockwell" charset="0"/>
                <a:ea typeface="Rockwell" charset="0"/>
                <a:cs typeface="Rockwell" charset="0"/>
              </a:rPr>
              <a:t>Daging </a:t>
            </a:r>
            <a:r>
              <a:rPr lang="nl-NL" sz="1250" dirty="0" err="1">
                <a:latin typeface="Rockwell" charset="0"/>
                <a:ea typeface="Rockwell" charset="0"/>
                <a:cs typeface="Rockwell" charset="0"/>
              </a:rPr>
              <a:t>Roedjak</a:t>
            </a:r>
            <a:endParaRPr lang="nl-NL" sz="1250" dirty="0">
              <a:latin typeface="Rockwell" charset="0"/>
              <a:ea typeface="Rockwell" charset="0"/>
              <a:cs typeface="Rockwell" charset="0"/>
            </a:endParaRPr>
          </a:p>
          <a:p>
            <a:pPr marL="0" indent="0">
              <a:lnSpc>
                <a:spcPct val="100000"/>
              </a:lnSpc>
              <a:spcBef>
                <a:spcPts val="250"/>
              </a:spcBef>
              <a:buNone/>
            </a:pPr>
            <a:r>
              <a:rPr lang="nl-NL" sz="1250" dirty="0">
                <a:latin typeface="Rockwell" charset="0"/>
                <a:ea typeface="Rockwell" charset="0"/>
                <a:cs typeface="Rockwell" charset="0"/>
              </a:rPr>
              <a:t>Koe Lu Kai</a:t>
            </a:r>
          </a:p>
          <a:p>
            <a:pPr marL="0" indent="0">
              <a:lnSpc>
                <a:spcPct val="100000"/>
              </a:lnSpc>
              <a:spcBef>
                <a:spcPts val="250"/>
              </a:spcBef>
              <a:buNone/>
            </a:pPr>
            <a:r>
              <a:rPr lang="nl-NL" sz="1250" dirty="0">
                <a:latin typeface="Rockwell" charset="0"/>
                <a:ea typeface="Rockwell" charset="0"/>
                <a:cs typeface="Rockwell" charset="0"/>
              </a:rPr>
              <a:t>King Du Kai</a:t>
            </a:r>
          </a:p>
          <a:p>
            <a:pPr marL="0" indent="0">
              <a:lnSpc>
                <a:spcPct val="100000"/>
              </a:lnSpc>
              <a:spcBef>
                <a:spcPts val="250"/>
              </a:spcBef>
              <a:buNone/>
            </a:pPr>
            <a:r>
              <a:rPr lang="nl-NL" sz="1250" dirty="0">
                <a:latin typeface="Rockwell" charset="0"/>
                <a:ea typeface="Rockwell" charset="0"/>
                <a:cs typeface="Rockwell" charset="0"/>
              </a:rPr>
              <a:t>Shanghai </a:t>
            </a:r>
            <a:r>
              <a:rPr lang="nl-NL" sz="1250" dirty="0" err="1">
                <a:latin typeface="Rockwell" charset="0"/>
                <a:ea typeface="Rockwell" charset="0"/>
                <a:cs typeface="Rockwell" charset="0"/>
              </a:rPr>
              <a:t>Yuk</a:t>
            </a:r>
            <a:endParaRPr lang="nl-NL" sz="1250" dirty="0">
              <a:latin typeface="Rockwell" charset="0"/>
              <a:ea typeface="Rockwell" charset="0"/>
              <a:cs typeface="Rockwell" charset="0"/>
            </a:endParaRPr>
          </a:p>
          <a:p>
            <a:pPr marL="0" indent="0">
              <a:lnSpc>
                <a:spcPct val="100000"/>
              </a:lnSpc>
              <a:spcBef>
                <a:spcPts val="250"/>
              </a:spcBef>
              <a:buNone/>
            </a:pPr>
            <a:r>
              <a:rPr lang="nl-NL" sz="1250" dirty="0">
                <a:latin typeface="Rockwell"/>
                <a:ea typeface="Rockwell" charset="0"/>
                <a:cs typeface="Rockwell" charset="0"/>
              </a:rPr>
              <a:t>Garnalen in div. saus</a:t>
            </a:r>
          </a:p>
          <a:p>
            <a:pPr marL="0" indent="0">
              <a:lnSpc>
                <a:spcPct val="100000"/>
              </a:lnSpc>
              <a:spcBef>
                <a:spcPts val="250"/>
              </a:spcBef>
              <a:buNone/>
            </a:pPr>
            <a:r>
              <a:rPr lang="nl-NL" sz="1250" dirty="0">
                <a:latin typeface="Rockwell" charset="0"/>
                <a:ea typeface="Rockwell" charset="0"/>
                <a:cs typeface="Rockwell" charset="0"/>
              </a:rPr>
              <a:t>Visfilet op Chin. wijze</a:t>
            </a:r>
          </a:p>
          <a:p>
            <a:pPr marL="0" indent="0">
              <a:lnSpc>
                <a:spcPct val="100000"/>
              </a:lnSpc>
              <a:spcBef>
                <a:spcPts val="250"/>
              </a:spcBef>
              <a:buNone/>
            </a:pPr>
            <a:r>
              <a:rPr lang="nl-NL" sz="1250" dirty="0">
                <a:latin typeface="Rockwell" charset="0"/>
                <a:ea typeface="Rockwell" charset="0"/>
                <a:cs typeface="Rockwell" charset="0"/>
              </a:rPr>
              <a:t>Geroosterde eend</a:t>
            </a:r>
          </a:p>
          <a:p>
            <a:pPr marL="0" indent="0">
              <a:lnSpc>
                <a:spcPct val="100000"/>
              </a:lnSpc>
              <a:buNone/>
            </a:pPr>
            <a:endParaRPr lang="nl-NL" sz="100" dirty="0">
              <a:solidFill>
                <a:schemeClr val="accent6">
                  <a:lumMod val="50000"/>
                </a:schemeClr>
              </a:solidFill>
              <a:latin typeface="Rockwell" charset="0"/>
              <a:ea typeface="Rockwell" charset="0"/>
              <a:cs typeface="Rockwell" charset="0"/>
            </a:endParaRPr>
          </a:p>
          <a:p>
            <a:pPr marL="0" indent="0">
              <a:lnSpc>
                <a:spcPct val="100000"/>
              </a:lnSpc>
              <a:buNone/>
            </a:pPr>
            <a:r>
              <a:rPr lang="nl-NL" sz="1200" b="1">
                <a:solidFill>
                  <a:schemeClr val="accent6">
                    <a:lumMod val="50000"/>
                  </a:schemeClr>
                </a:solidFill>
                <a:latin typeface="Ayuthaya" charset="-34"/>
                <a:ea typeface="Ayuthaya" charset="-34"/>
                <a:cs typeface="Ayuthaya"/>
              </a:rPr>
              <a:t>€ 19,00 </a:t>
            </a:r>
            <a:r>
              <a:rPr lang="nl-NL" sz="1200" b="1" dirty="0">
                <a:solidFill>
                  <a:schemeClr val="accent6">
                    <a:lumMod val="50000"/>
                  </a:schemeClr>
                </a:solidFill>
                <a:latin typeface="Ayuthaya" charset="-34"/>
                <a:ea typeface="Ayuthaya" charset="-34"/>
                <a:cs typeface="Ayuthaya"/>
              </a:rPr>
              <a:t>p.p.</a:t>
            </a:r>
            <a:endParaRPr lang="nl-NL" sz="1200" dirty="0">
              <a:solidFill>
                <a:schemeClr val="accent6">
                  <a:lumMod val="50000"/>
                </a:schemeClr>
              </a:solidFill>
              <a:latin typeface="Rockwell" charset="0"/>
              <a:ea typeface="Rockwell" charset="0"/>
              <a:cs typeface="Ayuthaya"/>
            </a:endParaRPr>
          </a:p>
          <a:p>
            <a:pPr marL="0" indent="0">
              <a:lnSpc>
                <a:spcPct val="100000"/>
              </a:lnSpc>
              <a:buNone/>
            </a:pPr>
            <a:r>
              <a:rPr lang="nl-NL" sz="1100" dirty="0">
                <a:latin typeface="Rockwell" charset="0"/>
                <a:ea typeface="Rockwell" charset="0"/>
                <a:cs typeface="Rockwell" charset="0"/>
              </a:rPr>
              <a:t>Inclusief rechauds, borden en bestek</a:t>
            </a:r>
          </a:p>
          <a:p>
            <a:pPr marL="0" indent="0">
              <a:lnSpc>
                <a:spcPct val="100000"/>
              </a:lnSpc>
              <a:buNone/>
            </a:pPr>
            <a:endParaRPr lang="nl-NL" sz="1200" dirty="0">
              <a:solidFill>
                <a:schemeClr val="accent6">
                  <a:lumMod val="50000"/>
                </a:schemeClr>
              </a:solidFill>
              <a:latin typeface="Rockwell" charset="0"/>
              <a:ea typeface="Rockwell" charset="0"/>
              <a:cs typeface="Rockwell" charset="0"/>
            </a:endParaRPr>
          </a:p>
          <a:p>
            <a:pPr marL="0" indent="0">
              <a:lnSpc>
                <a:spcPct val="100000"/>
              </a:lnSpc>
              <a:buNone/>
            </a:pPr>
            <a:endParaRPr lang="nl-NL" sz="1300" dirty="0">
              <a:solidFill>
                <a:schemeClr val="accent6">
                  <a:lumMod val="50000"/>
                </a:schemeClr>
              </a:solidFill>
              <a:latin typeface="Rockwell" charset="0"/>
              <a:ea typeface="Rockwell" charset="0"/>
              <a:cs typeface="Rockwell" charset="0"/>
            </a:endParaRPr>
          </a:p>
        </p:txBody>
      </p:sp>
      <p:sp>
        <p:nvSpPr>
          <p:cNvPr id="17" name="Content Placeholder 2"/>
          <p:cNvSpPr txBox="1">
            <a:spLocks/>
          </p:cNvSpPr>
          <p:nvPr/>
        </p:nvSpPr>
        <p:spPr>
          <a:xfrm>
            <a:off x="989401" y="8783024"/>
            <a:ext cx="5798051" cy="344650"/>
          </a:xfrm>
          <a:prstGeom prst="rect">
            <a:avLst/>
          </a:prstGeom>
          <a:noFill/>
          <a:ln w="12700">
            <a:solidFill>
              <a:schemeClr val="tx1"/>
            </a:solidFill>
            <a:prstDash val="solid"/>
          </a:ln>
        </p:spPr>
        <p:txBody>
          <a:bodyPr lIns="91440" tIns="45720" rIns="91440" bIns="45720" anchor="ctr">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nl-NL" sz="1300" dirty="0">
                <a:latin typeface="Rockwell"/>
                <a:ea typeface="Rockwell" charset="0"/>
                <a:cs typeface="Rockwell" charset="0"/>
              </a:rPr>
              <a:t>*uit menu’s B en C  kunt u 10 van de bovenstaande gerechten uitkiezen. </a:t>
            </a:r>
          </a:p>
        </p:txBody>
      </p:sp>
      <p:sp>
        <p:nvSpPr>
          <p:cNvPr id="18" name="Content Placeholder 2"/>
          <p:cNvSpPr txBox="1">
            <a:spLocks/>
          </p:cNvSpPr>
          <p:nvPr/>
        </p:nvSpPr>
        <p:spPr>
          <a:xfrm>
            <a:off x="523970" y="9245447"/>
            <a:ext cx="6794029" cy="1513041"/>
          </a:xfrm>
          <a:prstGeom prst="rect">
            <a:avLst/>
          </a:prstGeom>
          <a:solidFill>
            <a:schemeClr val="bg1"/>
          </a:solidFill>
          <a:ln w="38100">
            <a:solidFill>
              <a:schemeClr val="accent6">
                <a:lumMod val="50000"/>
              </a:schemeClr>
            </a:solidFill>
            <a:prstDash val="sysDot"/>
          </a:ln>
        </p:spPr>
        <p:txBody>
          <a:bodyPr lIns="91440" tIns="45720" rIns="91440" bIns="45720" anchor="t">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lnSpc>
                <a:spcPct val="100000"/>
              </a:lnSpc>
              <a:spcBef>
                <a:spcPts val="250"/>
              </a:spcBef>
              <a:buNone/>
            </a:pPr>
            <a:r>
              <a:rPr lang="nl-NL" sz="1100" dirty="0">
                <a:latin typeface="Rockwell"/>
                <a:ea typeface="Rockwell" charset="0"/>
                <a:cs typeface="Rockwell" charset="0"/>
              </a:rPr>
              <a:t>Cateringkosten: €25,-. Vanaf € 400,- is de catering gratis. </a:t>
            </a:r>
          </a:p>
          <a:p>
            <a:pPr marL="0" indent="0" algn="ctr">
              <a:lnSpc>
                <a:spcPct val="100000"/>
              </a:lnSpc>
              <a:spcBef>
                <a:spcPts val="250"/>
              </a:spcBef>
              <a:buNone/>
            </a:pPr>
            <a:r>
              <a:rPr lang="nl-NL" sz="1100" dirty="0">
                <a:solidFill>
                  <a:srgbClr val="2B5C22"/>
                </a:solidFill>
                <a:latin typeface="Rockwell" charset="0"/>
                <a:ea typeface="Rockwell" charset="0"/>
                <a:cs typeface="Rockwell" charset="0"/>
              </a:rPr>
              <a:t>***</a:t>
            </a:r>
          </a:p>
          <a:p>
            <a:pPr marL="0" indent="0" algn="ctr">
              <a:lnSpc>
                <a:spcPct val="100000"/>
              </a:lnSpc>
              <a:spcBef>
                <a:spcPts val="250"/>
              </a:spcBef>
              <a:buNone/>
            </a:pPr>
            <a:r>
              <a:rPr lang="nl-NL" sz="1100" dirty="0">
                <a:latin typeface="Rockwell" charset="0"/>
                <a:ea typeface="Rockwell" charset="0"/>
                <a:cs typeface="Rockwell" charset="0"/>
              </a:rPr>
              <a:t>Naast onze menu’s kunt u ook kiezen voor alleen hapjes, of geselecteerde gerechten. De samenstelling van de service wordt samen met uw overlegd. Uw gasten kunnen genieten van een ruime keuze aan heerlijke Aziatische gerechten. We maken het u gemakkelijk. We zetten het buffet klaar op de uw gekozen locatie en halen het op een afgesproken tijd het buffet (incl. vuile vaat) weer op.</a:t>
            </a:r>
          </a:p>
          <a:p>
            <a:pPr marL="0" indent="0">
              <a:lnSpc>
                <a:spcPct val="100000"/>
              </a:lnSpc>
              <a:buNone/>
            </a:pPr>
            <a:r>
              <a:rPr lang="nl-NL" sz="1300" dirty="0">
                <a:latin typeface="Rockwell" charset="0"/>
                <a:ea typeface="Rockwell" charset="0"/>
                <a:cs typeface="Rockwell" charset="0"/>
              </a:rPr>
              <a:t> </a:t>
            </a:r>
          </a:p>
        </p:txBody>
      </p:sp>
      <p:sp>
        <p:nvSpPr>
          <p:cNvPr id="24" name="TextBox 23"/>
          <p:cNvSpPr txBox="1"/>
          <p:nvPr/>
        </p:nvSpPr>
        <p:spPr>
          <a:xfrm>
            <a:off x="924454" y="1320467"/>
            <a:ext cx="5989610" cy="246221"/>
          </a:xfrm>
          <a:prstGeom prst="rect">
            <a:avLst/>
          </a:prstGeom>
          <a:noFill/>
        </p:spPr>
        <p:txBody>
          <a:bodyPr wrap="square" rtlCol="0">
            <a:spAutoFit/>
          </a:bodyPr>
          <a:lstStyle/>
          <a:p>
            <a:r>
              <a:rPr lang="nl-NL" sz="1000" dirty="0">
                <a:latin typeface="Rockwell" charset="0"/>
                <a:ea typeface="Rockwell" charset="0"/>
                <a:cs typeface="Rockwell" charset="0"/>
              </a:rPr>
              <a:t>HOOFDSTRAAT 74-76, 9001AN GROU | TELEFOON: 0566 – 621442| WWW.KOTARADJAGROU.NL</a:t>
            </a:r>
          </a:p>
        </p:txBody>
      </p:sp>
      <p:sp>
        <p:nvSpPr>
          <p:cNvPr id="2" name="Oval 1">
            <a:extLst>
              <a:ext uri="{FF2B5EF4-FFF2-40B4-BE49-F238E27FC236}">
                <a16:creationId xmlns:a16="http://schemas.microsoft.com/office/drawing/2014/main" id="{91736B4D-1323-CC41-ABF9-CCFD90F9F66A}"/>
              </a:ext>
            </a:extLst>
          </p:cNvPr>
          <p:cNvSpPr/>
          <p:nvPr/>
        </p:nvSpPr>
        <p:spPr>
          <a:xfrm rot="20807087">
            <a:off x="4275226" y="2783547"/>
            <a:ext cx="972801" cy="1006517"/>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 dirty="0"/>
              <a:t>Meest gekozen</a:t>
            </a:r>
          </a:p>
        </p:txBody>
      </p:sp>
    </p:spTree>
    <p:extLst>
      <p:ext uri="{BB962C8B-B14F-4D97-AF65-F5344CB8AC3E}">
        <p14:creationId xmlns:p14="http://schemas.microsoft.com/office/powerpoint/2010/main" val="40533385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4806</TotalTime>
  <Words>350</Words>
  <Application>Microsoft Office PowerPoint</Application>
  <PresentationFormat>Custom</PresentationFormat>
  <Paragraphs>71</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Ayuthaya</vt:lpstr>
      <vt:lpstr>Arial</vt:lpstr>
      <vt:lpstr>Baskerville Old Face</vt:lpstr>
      <vt:lpstr>Calibri</vt:lpstr>
      <vt:lpstr>Calibri Light</vt:lpstr>
      <vt:lpstr>Castellar</vt:lpstr>
      <vt:lpstr>Rage Italic</vt:lpstr>
      <vt:lpstr>Rockwell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Chinees-Indisch restaurant</dc:title>
  <dc:creator>Jolyn Ji</dc:creator>
  <cp:lastModifiedBy>willy ji</cp:lastModifiedBy>
  <cp:revision>155</cp:revision>
  <cp:lastPrinted>2020-02-18T13:52:47Z</cp:lastPrinted>
  <dcterms:created xsi:type="dcterms:W3CDTF">2018-09-16T11:03:53Z</dcterms:created>
  <dcterms:modified xsi:type="dcterms:W3CDTF">2025-05-19T10:23:09Z</dcterms:modified>
</cp:coreProperties>
</file>